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23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5" autoAdjust="0"/>
    <p:restoredTop sz="94671" autoAdjust="0"/>
  </p:normalViewPr>
  <p:slideViewPr>
    <p:cSldViewPr>
      <p:cViewPr varScale="1">
        <p:scale>
          <a:sx n="70" d="100"/>
          <a:sy n="70" d="100"/>
        </p:scale>
        <p:origin x="-4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0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9EA28-D1E1-416C-B56E-E83ACA59568E}" type="datetimeFigureOut">
              <a:rPr lang="es-ES" smtClean="0"/>
              <a:pPr/>
              <a:t>13/08/2009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E9F63-B620-4039-BF93-65948982522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963D919-C075-4D63-B514-4262101DD388}" type="datetime1">
              <a:rPr lang="es-ES" smtClean="0"/>
              <a:pPr/>
              <a:t>13/08/2009</a:t>
            </a:fld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827215E-7B5E-4348-92E0-7D5D67C85CB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B616C2-8BCA-4F03-8F34-A1CB1AF5EFAB}" type="datetime1">
              <a:rPr lang="es-ES" smtClean="0"/>
              <a:pPr/>
              <a:t>13/08/2009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www.pasionclub.com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27215E-7B5E-4348-92E0-7D5D67C85C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D41515-23DE-4972-9F94-E50A0F898CEA}" type="datetime1">
              <a:rPr lang="es-ES" smtClean="0"/>
              <a:pPr/>
              <a:t>13/08/2009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www.pasionclub.com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27215E-7B5E-4348-92E0-7D5D67C85C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32BF3A-88FF-4FE5-B1C9-0FB0DE25F9D4}" type="datetime1">
              <a:rPr lang="es-ES" smtClean="0"/>
              <a:pPr/>
              <a:t>13/08/2009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www.pasionclub.com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27215E-7B5E-4348-92E0-7D5D67C85C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86C99FF-8ED7-428E-AB5F-0B0533241F3C}" type="datetime1">
              <a:rPr lang="es-ES" smtClean="0"/>
              <a:pPr/>
              <a:t>13/08/2009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827215E-7B5E-4348-92E0-7D5D67C85CB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35D470-314B-448F-A2F7-FD6A39C47637}" type="datetime1">
              <a:rPr lang="es-ES" smtClean="0"/>
              <a:pPr/>
              <a:t>13/08/2009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www.pasionclub.com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827215E-7B5E-4348-92E0-7D5D67C85CB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6157B2-2659-4155-AEFD-614A65F85D52}" type="datetime1">
              <a:rPr lang="es-ES" smtClean="0"/>
              <a:pPr/>
              <a:t>13/08/2009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www.pasionclub.com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827215E-7B5E-4348-92E0-7D5D67C85C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4F70E-F783-4CFD-9481-29FF46F642E6}" type="datetime1">
              <a:rPr lang="es-ES" smtClean="0"/>
              <a:pPr/>
              <a:t>13/08/2009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www.pasionclub.com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27215E-7B5E-4348-92E0-7D5D67C85CB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D501C0-3B94-4748-B025-C2023031CC78}" type="datetime1">
              <a:rPr lang="es-ES" smtClean="0"/>
              <a:pPr/>
              <a:t>13/08/2009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www.pasionclub.com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27215E-7B5E-4348-92E0-7D5D67C85C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CC9451B-225C-42DD-A534-E5FA0498439E}" type="datetime1">
              <a:rPr lang="es-ES" smtClean="0"/>
              <a:pPr/>
              <a:t>13/08/2009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827215E-7B5E-4348-92E0-7D5D67C85CB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4BF8B59-885E-4688-A325-6D07650371B1}" type="datetime1">
              <a:rPr lang="es-ES" smtClean="0"/>
              <a:pPr/>
              <a:t>13/08/2009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827215E-7B5E-4348-92E0-7D5D67C85CB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es-ES" smtClean="0"/>
              <a:t>www.pasionclub.com</a:t>
            </a:r>
            <a:endParaRPr lang="es-E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D636BE6-AF7D-49BD-ADC0-47F009572C1A}" type="datetime1">
              <a:rPr lang="es-ES" smtClean="0"/>
              <a:pPr/>
              <a:t>13/08/2009</a:t>
            </a:fld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827215E-7B5E-4348-92E0-7D5D67C85CB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sldNum="0" hd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17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image" Target="../media/image2.jpeg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10" Type="http://schemas.openxmlformats.org/officeDocument/2006/relationships/slide" Target="slide9.xml"/><Relationship Id="rId19" Type="http://schemas.openxmlformats.org/officeDocument/2006/relationships/slide" Target="slide18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Relationship Id="rId22" Type="http://schemas.openxmlformats.org/officeDocument/2006/relationships/slide" Target="slide2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rey_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71744"/>
            <a:ext cx="9144000" cy="4286256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1142976" y="2675936"/>
            <a:ext cx="707236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 action="ppaction://hlinksldjump"/>
              </a:rPr>
              <a:t>500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4" action="ppaction://hlinksldjump"/>
              </a:rPr>
              <a:t>500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5" action="ppaction://hlinksldjump"/>
              </a:rPr>
              <a:t>500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6" action="ppaction://hlinksldjump"/>
              </a:rPr>
              <a:t>500</a:t>
            </a:r>
            <a:endParaRPr lang="es-ES" sz="4400" b="1" spc="50" dirty="0">
              <a:ln w="11430">
                <a:solidFill>
                  <a:schemeClr val="bg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42976" y="3445377"/>
            <a:ext cx="707236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7" action="ppaction://hlinksldjump"/>
              </a:rPr>
              <a:t>400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8" action="ppaction://hlinksldjump"/>
              </a:rPr>
              <a:t>400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9" action="ppaction://hlinksldjump"/>
              </a:rPr>
              <a:t>400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0" action="ppaction://hlinksldjump"/>
              </a:rPr>
              <a:t>400</a:t>
            </a:r>
            <a:endParaRPr lang="es-ES" sz="4400" b="1" spc="50" dirty="0">
              <a:ln w="11430">
                <a:solidFill>
                  <a:schemeClr val="bg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42976" y="4247572"/>
            <a:ext cx="707236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1" action="ppaction://hlinksldjump"/>
              </a:rPr>
              <a:t>300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2" action="ppaction://hlinksldjump"/>
              </a:rPr>
              <a:t>300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3" action="ppaction://hlinksldjump"/>
              </a:rPr>
              <a:t>300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4" action="ppaction://hlinksldjump"/>
              </a:rPr>
              <a:t>300</a:t>
            </a:r>
            <a:endParaRPr lang="es-ES" sz="4400" b="1" spc="50" dirty="0">
              <a:ln w="11430">
                <a:solidFill>
                  <a:schemeClr val="bg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42976" y="5033390"/>
            <a:ext cx="707236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5" action="ppaction://hlinksldjump"/>
              </a:rPr>
              <a:t>200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6" action="ppaction://hlinksldjump"/>
              </a:rPr>
              <a:t>200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7" action="ppaction://hlinksldjump"/>
              </a:rPr>
              <a:t>200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8" action="ppaction://hlinksldjump"/>
              </a:rPr>
              <a:t>200</a:t>
            </a:r>
            <a:endParaRPr lang="es-ES" sz="4400" b="1" spc="50" dirty="0">
              <a:ln w="11430">
                <a:solidFill>
                  <a:schemeClr val="bg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42976" y="5802831"/>
            <a:ext cx="707236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19" action="ppaction://hlinksldjump"/>
              </a:rPr>
              <a:t>100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0" action="ppaction://hlinksldjump"/>
              </a:rPr>
              <a:t>100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1" action="ppaction://hlinksldjump"/>
              </a:rPr>
              <a:t>100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es-GT" sz="4400" b="1" spc="50" dirty="0" smtClean="0">
                <a:ln w="11430">
                  <a:solidFill>
                    <a:schemeClr val="bg1"/>
                  </a:solidFill>
                </a:ln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2" action="ppaction://hlinksldjump"/>
              </a:rPr>
              <a:t>100</a:t>
            </a:r>
            <a:endParaRPr lang="es-ES" sz="4400" b="1" spc="50" dirty="0">
              <a:ln w="11430">
                <a:solidFill>
                  <a:schemeClr val="bg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28794" y="571480"/>
            <a:ext cx="5750292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s-GT" sz="9600" b="1" spc="150" dirty="0" smtClean="0">
                <a:ln w="11430"/>
                <a:solidFill>
                  <a:srgbClr val="F8F8F8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II REYES</a:t>
            </a:r>
            <a:endParaRPr lang="es-ES" sz="9600" b="1" spc="150" dirty="0">
              <a:ln w="11430"/>
              <a:solidFill>
                <a:srgbClr val="F8F8F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254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GT" dirty="0" smtClean="0"/>
              <a:t>¿Cuántos años añadió Dios al rey Ezequías?</a:t>
            </a:r>
            <a:endParaRPr lang="es-ES" dirty="0"/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15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14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12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GT" dirty="0" smtClean="0"/>
              <a:t>¿Cómo se llamaba el rey a quien Dios le dio por señal atrasar el tiempo?</a:t>
            </a:r>
            <a:endParaRPr lang="es-ES" dirty="0"/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Ezequías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Josías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err="1" smtClean="0"/>
              <a:t>Acaz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GT" dirty="0" smtClean="0"/>
              <a:t>¿Cuántos años tenía Josías cuando empezó a gobernar?</a:t>
            </a:r>
            <a:endParaRPr lang="es-ES" dirty="0"/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siete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ocho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diez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GT" dirty="0" smtClean="0"/>
              <a:t>¿Quién murió porque unos hombres la tiraron por una venta?</a:t>
            </a:r>
            <a:endParaRPr lang="es-ES" dirty="0"/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Atalía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Jezabel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err="1" smtClean="0"/>
              <a:t>Hepsiba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GT" dirty="0" smtClean="0"/>
              <a:t>¿Cuántos años tenía </a:t>
            </a:r>
            <a:r>
              <a:rPr lang="es-GT" dirty="0" err="1" smtClean="0"/>
              <a:t>Joás</a:t>
            </a:r>
            <a:r>
              <a:rPr lang="es-GT" dirty="0" smtClean="0"/>
              <a:t> cuando empezó a reinar?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ocho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diez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siete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GT" dirty="0" smtClean="0"/>
              <a:t>¿Cómo se llamaba la madre de </a:t>
            </a:r>
            <a:r>
              <a:rPr lang="es-GT" dirty="0" err="1" smtClean="0"/>
              <a:t>Joás</a:t>
            </a:r>
            <a:r>
              <a:rPr lang="es-GT" dirty="0" smtClean="0"/>
              <a:t>?</a:t>
            </a:r>
            <a:endParaRPr lang="es-ES" dirty="0"/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Atalía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err="1" smtClean="0"/>
              <a:t>Sibia</a:t>
            </a:r>
            <a:endParaRPr lang="es-GT" dirty="0" smtClean="0"/>
          </a:p>
          <a:p>
            <a:pPr marL="514350" indent="-514350" algn="l">
              <a:buFont typeface="+mj-lt"/>
              <a:buAutoNum type="alphaLcParenR"/>
            </a:pPr>
            <a:r>
              <a:rPr lang="es-GT" dirty="0" err="1" smtClean="0"/>
              <a:t>Hepsiba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GT" dirty="0" smtClean="0"/>
              <a:t>CANTE  UN ESPECIAL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GT" dirty="0" smtClean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0" y="3857628"/>
            <a:ext cx="8229600" cy="2209800"/>
          </a:xfrm>
          <a:prstGeom prst="rect">
            <a:avLst/>
          </a:prstGeom>
        </p:spPr>
        <p:txBody>
          <a:bodyPr lIns="45720" rIns="22860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4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GT" dirty="0" smtClean="0"/>
              <a:t>Mencione 2 reyes ÍNTEGROS DE JUDÁ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GT" dirty="0" smtClean="0"/>
              <a:t>¿Cómo se llamaba el siervo de Eliseo?</a:t>
            </a:r>
            <a:endParaRPr lang="es-ES" dirty="0"/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lphaLcParenR"/>
            </a:pPr>
            <a:r>
              <a:rPr lang="es-GT" dirty="0" err="1" smtClean="0"/>
              <a:t>Adonías</a:t>
            </a:r>
            <a:endParaRPr lang="es-GT" dirty="0" smtClean="0"/>
          </a:p>
          <a:p>
            <a:pPr marL="514350" indent="-514350" algn="l">
              <a:buFont typeface="+mj-lt"/>
              <a:buAutoNum type="alphaLcParenR"/>
            </a:pPr>
            <a:r>
              <a:rPr lang="es-GT" dirty="0" err="1" smtClean="0"/>
              <a:t>Giezi</a:t>
            </a:r>
            <a:endParaRPr lang="es-GT" dirty="0" smtClean="0"/>
          </a:p>
          <a:p>
            <a:pPr marL="514350" indent="-514350" algn="l">
              <a:buFont typeface="+mj-lt"/>
              <a:buAutoNum type="alphaLcParenR"/>
            </a:pPr>
            <a:r>
              <a:rPr lang="es-GT" dirty="0" err="1" smtClean="0"/>
              <a:t>Peka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GT" dirty="0" smtClean="0"/>
              <a:t>¿Cómo se llamaba el río donde Eliseo hizo flotar un hacha?</a:t>
            </a:r>
            <a:endParaRPr lang="es-ES" dirty="0"/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Jordán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err="1" smtClean="0"/>
              <a:t>Hidekel</a:t>
            </a:r>
            <a:endParaRPr lang="es-GT" dirty="0" smtClean="0"/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Tigris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GT" dirty="0" smtClean="0"/>
              <a:t>Cómo murió </a:t>
            </a:r>
            <a:r>
              <a:rPr lang="es-GT" dirty="0" err="1" smtClean="0"/>
              <a:t>Ocozías</a:t>
            </a:r>
            <a:r>
              <a:rPr lang="es-GT" dirty="0" smtClean="0"/>
              <a:t>?</a:t>
            </a:r>
            <a:endParaRPr lang="es-ES" dirty="0"/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Se lo comió un oso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Se cayó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Se suicidó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GT" dirty="0" smtClean="0"/>
              <a:t>¿Cómo se llamaba el profeta que visitó a Ezequías cuando éste estuvo enfermo?</a:t>
            </a:r>
            <a:endParaRPr lang="es-ES" dirty="0"/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Isaías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err="1" smtClean="0"/>
              <a:t>Natan</a:t>
            </a:r>
            <a:endParaRPr lang="es-GT" dirty="0" smtClean="0"/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Eliseo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8229600" cy="2209800"/>
          </a:xfrm>
        </p:spPr>
        <p:txBody>
          <a:bodyPr>
            <a:normAutofit fontScale="90000"/>
          </a:bodyPr>
          <a:lstStyle/>
          <a:p>
            <a:r>
              <a:rPr lang="es-GT" dirty="0" smtClean="0"/>
              <a:t>¿Cómo se llamaba el rey de Babilonia que sitió a </a:t>
            </a:r>
            <a:r>
              <a:rPr lang="es-GT" dirty="0" err="1" smtClean="0"/>
              <a:t>Jerusalem</a:t>
            </a:r>
            <a:r>
              <a:rPr lang="es-GT" dirty="0" smtClean="0"/>
              <a:t> hasta lograr la cautividad de Judá?</a:t>
            </a:r>
            <a:endParaRPr lang="es-ES" dirty="0"/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Nabucodonosor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err="1" smtClean="0"/>
              <a:t>Senaquerib</a:t>
            </a:r>
            <a:endParaRPr lang="es-GT" dirty="0" smtClean="0"/>
          </a:p>
          <a:p>
            <a:pPr marL="514350" indent="-514350" algn="l">
              <a:buFont typeface="+mj-lt"/>
              <a:buAutoNum type="alphaLcParenR"/>
            </a:pPr>
            <a:r>
              <a:rPr lang="es-GT" dirty="0" err="1" smtClean="0"/>
              <a:t>Necao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GT" dirty="0" smtClean="0"/>
              <a:t>¿Qué le pidió Eliseo a Elías antes de que Elías fuera arrebatado al cielo?</a:t>
            </a:r>
            <a:endParaRPr lang="es-ES" dirty="0"/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Poder para hacer milagros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Su manto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Una doble porción de su espíritu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GT" dirty="0" smtClean="0"/>
              <a:t>¿Cómo se llamaba el sumo sacerdote en tiempos del rey Josías?</a:t>
            </a:r>
            <a:endParaRPr lang="es-ES" dirty="0"/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lphaLcParenR"/>
            </a:pPr>
            <a:r>
              <a:rPr lang="es-GT" dirty="0" err="1" smtClean="0"/>
              <a:t>Safán</a:t>
            </a:r>
            <a:endParaRPr lang="es-GT" dirty="0" smtClean="0"/>
          </a:p>
          <a:p>
            <a:pPr marL="514350" indent="-514350" algn="l">
              <a:buFont typeface="+mj-lt"/>
              <a:buAutoNum type="alphaLcParenR"/>
            </a:pPr>
            <a:r>
              <a:rPr lang="es-GT" dirty="0" err="1" smtClean="0"/>
              <a:t>Hilcías</a:t>
            </a:r>
            <a:endParaRPr lang="es-GT" dirty="0" smtClean="0"/>
          </a:p>
          <a:p>
            <a:pPr marL="514350" indent="-514350" algn="l">
              <a:buFont typeface="+mj-lt"/>
              <a:buAutoNum type="alphaLcParenR"/>
            </a:pPr>
            <a:r>
              <a:rPr lang="es-GT" dirty="0" err="1" smtClean="0"/>
              <a:t>Asaías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GT" dirty="0" smtClean="0"/>
              <a:t>¿Con qué purificó Eliseo el manantial de Jericó?</a:t>
            </a:r>
            <a:endParaRPr lang="es-ES" dirty="0"/>
          </a:p>
        </p:txBody>
      </p:sp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Con sal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Con una rama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Con el manto de Elías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GT" dirty="0" smtClean="0"/>
              <a:t>¿Cuál era el verdadero nombre del rey </a:t>
            </a:r>
            <a:r>
              <a:rPr lang="es-GT" dirty="0" err="1" smtClean="0"/>
              <a:t>Sedequías</a:t>
            </a:r>
            <a:r>
              <a:rPr lang="es-GT" dirty="0" smtClean="0"/>
              <a:t>?</a:t>
            </a:r>
            <a:endParaRPr lang="es-ES" dirty="0"/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lphaLcParenR"/>
            </a:pPr>
            <a:r>
              <a:rPr lang="es-GT" dirty="0" err="1" smtClean="0"/>
              <a:t>Joacaz</a:t>
            </a:r>
            <a:endParaRPr lang="es-GT" dirty="0" smtClean="0"/>
          </a:p>
          <a:p>
            <a:pPr marL="514350" indent="-514350" algn="l">
              <a:buFont typeface="+mj-lt"/>
              <a:buAutoNum type="alphaLcParenR"/>
            </a:pPr>
            <a:r>
              <a:rPr lang="es-GT" dirty="0" err="1" smtClean="0"/>
              <a:t>Joacím</a:t>
            </a:r>
            <a:endParaRPr lang="es-GT" dirty="0" smtClean="0"/>
          </a:p>
          <a:p>
            <a:pPr marL="514350" indent="-514350" algn="l">
              <a:buFont typeface="+mj-lt"/>
              <a:buAutoNum type="alphaLcParenR"/>
            </a:pPr>
            <a:r>
              <a:rPr lang="es-GT" dirty="0" err="1" smtClean="0"/>
              <a:t>Matanías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GT" dirty="0" smtClean="0"/>
              <a:t>¿Qué le llevó un criado a Eliseo para que le diera de comer a la gente de </a:t>
            </a:r>
            <a:r>
              <a:rPr lang="es-GT" dirty="0" err="1" smtClean="0"/>
              <a:t>Gilgal</a:t>
            </a:r>
            <a:r>
              <a:rPr lang="es-GT" dirty="0" smtClean="0"/>
              <a:t>?</a:t>
            </a:r>
            <a:endParaRPr lang="es-ES" dirty="0"/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Trigo fresco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20 panes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A y B  son correctas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952505"/>
            <a:ext cx="8229600" cy="1904991"/>
          </a:xfrm>
        </p:spPr>
        <p:txBody>
          <a:bodyPr>
            <a:normAutofit fontScale="90000"/>
          </a:bodyPr>
          <a:lstStyle/>
          <a:p>
            <a:r>
              <a:rPr lang="es-GT" dirty="0" smtClean="0"/>
              <a:t>¿Qué rey fue el primero en ordenar que se celebrara la pascua desde los tiempos de los jueces?</a:t>
            </a:r>
            <a:endParaRPr lang="es-ES" dirty="0"/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Josías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Asa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Ezequías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GT" dirty="0" smtClean="0"/>
              <a:t>¿Qué enfermedad tenía </a:t>
            </a:r>
            <a:r>
              <a:rPr lang="es-GT" dirty="0" err="1" smtClean="0"/>
              <a:t>Naamán</a:t>
            </a:r>
            <a:r>
              <a:rPr lang="es-GT" dirty="0" smtClean="0"/>
              <a:t>?</a:t>
            </a:r>
            <a:endParaRPr lang="es-ES" dirty="0"/>
          </a:p>
        </p:txBody>
      </p:sp>
      <p:sp>
        <p:nvSpPr>
          <p:cNvPr id="4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Parálisis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Ceguera</a:t>
            </a:r>
          </a:p>
          <a:p>
            <a:pPr marL="514350" indent="-514350" algn="l">
              <a:buFont typeface="+mj-lt"/>
              <a:buAutoNum type="alphaLcParenR"/>
            </a:pPr>
            <a:r>
              <a:rPr lang="es-GT" dirty="0" smtClean="0"/>
              <a:t>Lepra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www.pasionclub.com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135</TotalTime>
  <Words>341</Words>
  <Application>Microsoft Office PowerPoint</Application>
  <PresentationFormat>Presentación en pantalla (4:3)</PresentationFormat>
  <Paragraphs>101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Fundición</vt:lpstr>
      <vt:lpstr>Diapositiva 1</vt:lpstr>
      <vt:lpstr>Cómo murió Ocozías?</vt:lpstr>
      <vt:lpstr>¿Qué le pidió Eliseo a Elías antes de que Elías fuera arrebatado al cielo?</vt:lpstr>
      <vt:lpstr>¿Cómo se llamaba el sumo sacerdote en tiempos del rey Josías?</vt:lpstr>
      <vt:lpstr>¿Con qué purificó Eliseo el manantial de Jericó?</vt:lpstr>
      <vt:lpstr>¿Cuál era el verdadero nombre del rey Sedequías?</vt:lpstr>
      <vt:lpstr>¿Qué le llevó un criado a Eliseo para que le diera de comer a la gente de Gilgal?</vt:lpstr>
      <vt:lpstr>¿Qué rey fue el primero en ordenar que se celebrara la pascua desde los tiempos de los jueces?</vt:lpstr>
      <vt:lpstr>¿Qué enfermedad tenía Naamán?</vt:lpstr>
      <vt:lpstr>¿Cuántos años añadió Dios al rey Ezequías?</vt:lpstr>
      <vt:lpstr>¿Cómo se llamaba el rey a quien Dios le dio por señal atrasar el tiempo?</vt:lpstr>
      <vt:lpstr>¿Cuántos años tenía Josías cuando empezó a gobernar?</vt:lpstr>
      <vt:lpstr>¿Quién murió porque unos hombres la tiraron por una venta?</vt:lpstr>
      <vt:lpstr>¿Cuántos años tenía Joás cuando empezó a reinar?</vt:lpstr>
      <vt:lpstr>¿Cómo se llamaba la madre de Joás?</vt:lpstr>
      <vt:lpstr>CANTE  UN ESPECIAL</vt:lpstr>
      <vt:lpstr>Mencione 2 reyes ÍNTEGROS DE JUDÁ</vt:lpstr>
      <vt:lpstr>¿Cómo se llamaba el siervo de Eliseo?</vt:lpstr>
      <vt:lpstr>¿Cómo se llamaba el río donde Eliseo hizo flotar un hacha?</vt:lpstr>
      <vt:lpstr>¿Cómo se llamaba el profeta que visitó a Ezequías cuando éste estuvo enfermo?</vt:lpstr>
      <vt:lpstr>¿Cómo se llamaba el rey de Babilonia que sitió a Jerusalem hasta lograr la cautividad de Judá?</vt:lpstr>
    </vt:vector>
  </TitlesOfParts>
  <Company>Windows XP Colossus Edition 2 Reloaded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Colossus User</dc:creator>
  <cp:lastModifiedBy>Sergio</cp:lastModifiedBy>
  <cp:revision>18</cp:revision>
  <dcterms:created xsi:type="dcterms:W3CDTF">2009-01-24T19:17:25Z</dcterms:created>
  <dcterms:modified xsi:type="dcterms:W3CDTF">2009-08-13T07:45:49Z</dcterms:modified>
</cp:coreProperties>
</file>