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3366CC"/>
    <a:srgbClr val="6666FF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462" autoAdjust="0"/>
    <p:restoredTop sz="94660"/>
  </p:normalViewPr>
  <p:slideViewPr>
    <p:cSldViewPr>
      <p:cViewPr>
        <p:scale>
          <a:sx n="69" d="100"/>
          <a:sy n="69" d="100"/>
        </p:scale>
        <p:origin x="-118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Click to edit Master text styles</a:t>
            </a:r>
          </a:p>
          <a:p>
            <a:pPr lvl="1"/>
            <a:r>
              <a:rPr lang="es-ES" noProof="0" smtClean="0"/>
              <a:t>Second level</a:t>
            </a:r>
          </a:p>
          <a:p>
            <a:pPr lvl="2"/>
            <a:r>
              <a:rPr lang="es-ES" noProof="0" smtClean="0"/>
              <a:t>Third level</a:t>
            </a:r>
          </a:p>
          <a:p>
            <a:pPr lvl="3"/>
            <a:r>
              <a:rPr lang="es-ES" noProof="0" smtClean="0"/>
              <a:t>Fourth level</a:t>
            </a:r>
          </a:p>
          <a:p>
            <a:pPr lvl="4"/>
            <a:r>
              <a:rPr lang="es-ES" noProof="0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70665D4-4B62-4C8E-B93D-76DDDAC8930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55828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B5ABB-07F8-4D47-8E5F-61737321457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8F1AF7-8562-4D10-8CFA-C653A1A4DCA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21D9A-01E7-4185-BC6E-9894CC8FF8D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AC2CC-E954-4579-A988-3BADF04BADC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E5935-900F-4C34-B607-B333CB5692C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35B02-A93A-4E98-884D-ACB517AC79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379D0-28A2-418E-A9DB-D327CE2D81C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EDBD8-E1D9-42B9-B63E-8D991F4A961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60755B-91D0-4B0C-83B4-A22733456CD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6B03D-6487-48B1-85B8-C33B898E305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74047-DF27-4D76-856B-FA3BDA1032F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BA599B-5EE1-4EBD-8831-79940B63A5F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pic>
        <p:nvPicPr>
          <p:cNvPr id="1031" name="Picture 9" descr="FUNDO3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ftwareadventista.com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WordArt 7"/>
          <p:cNvSpPr>
            <a:spLocks noChangeArrowheads="1" noChangeShapeType="1" noTextEdit="1"/>
          </p:cNvSpPr>
          <p:nvPr/>
        </p:nvSpPr>
        <p:spPr bwMode="auto">
          <a:xfrm>
            <a:off x="1115616" y="1268760"/>
            <a:ext cx="6696743" cy="4117628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es-ES" sz="32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omic Sans MS"/>
              </a:rPr>
              <a:t>Ejercicios</a:t>
            </a:r>
          </a:p>
          <a:p>
            <a:pPr algn="ctr"/>
            <a:r>
              <a:rPr lang="es-ES" sz="32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omic Sans MS"/>
              </a:rPr>
              <a:t>Bíblicos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5661248"/>
            <a:ext cx="20764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6" descr="Paper bag"/>
          <p:cNvSpPr>
            <a:spLocks noChangeArrowheads="1" noChangeShapeType="1" noTextEdit="1"/>
          </p:cNvSpPr>
          <p:nvPr/>
        </p:nvSpPr>
        <p:spPr bwMode="auto">
          <a:xfrm>
            <a:off x="1357313" y="2500313"/>
            <a:ext cx="6237287" cy="17907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s-ES" sz="4400" b="1" kern="10" normalizeH="1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Kristen ITC"/>
              </a:rPr>
              <a:t>GRACIAS   POR   PARTICIPAR!!!</a:t>
            </a:r>
          </a:p>
        </p:txBody>
      </p:sp>
      <p:sp>
        <p:nvSpPr>
          <p:cNvPr id="3" name="2 Rectángulo"/>
          <p:cNvSpPr/>
          <p:nvPr/>
        </p:nvSpPr>
        <p:spPr>
          <a:xfrm>
            <a:off x="2483768" y="5661248"/>
            <a:ext cx="3736985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s-ES" dirty="0" smtClean="0">
                <a:hlinkClick r:id="rId3"/>
              </a:rPr>
              <a:t>http://www.softwareadventista.com</a:t>
            </a:r>
            <a:endParaRPr lang="es-E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620688"/>
            <a:ext cx="20764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73238"/>
            <a:ext cx="7859712" cy="388801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ES" b="1" dirty="0" smtClean="0"/>
              <a:t> </a:t>
            </a:r>
            <a:endParaRPr lang="es-ES_tradnl" b="1" dirty="0" smtClean="0"/>
          </a:p>
        </p:txBody>
      </p:sp>
      <p:sp>
        <p:nvSpPr>
          <p:cNvPr id="3077" name="WordArt 5" descr="Paper bag"/>
          <p:cNvSpPr>
            <a:spLocks noChangeArrowheads="1" noChangeShapeType="1" noTextEdit="1"/>
          </p:cNvSpPr>
          <p:nvPr/>
        </p:nvSpPr>
        <p:spPr bwMode="auto">
          <a:xfrm>
            <a:off x="2124075" y="2852738"/>
            <a:ext cx="5165725" cy="1317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44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Kristen ITC"/>
              </a:rPr>
              <a:t>¿Quién dijo?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827088" y="1204913"/>
            <a:ext cx="6985000" cy="481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b="1">
                <a:latin typeface="Century" pitchFamily="18" charset="0"/>
              </a:rPr>
              <a:t>1.-   “Haced esto en memoria de mí”</a:t>
            </a:r>
          </a:p>
          <a:p>
            <a:pPr>
              <a:spcBef>
                <a:spcPct val="50000"/>
              </a:spcBef>
            </a:pPr>
            <a:r>
              <a:rPr lang="es-MX" sz="2000" b="1">
                <a:latin typeface="Century" pitchFamily="18" charset="0"/>
              </a:rPr>
              <a:t>2.-  “Sea la luz” </a:t>
            </a:r>
          </a:p>
          <a:p>
            <a:pPr>
              <a:spcBef>
                <a:spcPct val="50000"/>
              </a:spcBef>
            </a:pPr>
            <a:r>
              <a:rPr lang="es-MX" sz="2000" b="1">
                <a:latin typeface="Century" pitchFamily="18" charset="0"/>
              </a:rPr>
              <a:t>3.-  “Tú eres el Cristo, el Hijo del Dios viviente”</a:t>
            </a:r>
          </a:p>
          <a:p>
            <a:pPr>
              <a:spcBef>
                <a:spcPct val="50000"/>
              </a:spcBef>
            </a:pPr>
            <a:r>
              <a:rPr lang="es-MX" sz="2000" b="1">
                <a:latin typeface="Century" pitchFamily="18" charset="0"/>
              </a:rPr>
              <a:t>4.-  “</a:t>
            </a:r>
            <a:r>
              <a:rPr lang="es-ES_tradnl" sz="2000" b="1">
                <a:solidFill>
                  <a:schemeClr val="tx2"/>
                </a:solidFill>
                <a:latin typeface="Century" pitchFamily="18" charset="0"/>
              </a:rPr>
              <a:t>¿Acaso soy yo guarda de mi hermano?”</a:t>
            </a:r>
          </a:p>
          <a:p>
            <a:pPr>
              <a:spcBef>
                <a:spcPct val="50000"/>
              </a:spcBef>
            </a:pPr>
            <a:r>
              <a:rPr lang="es-ES_tradnl" sz="2000" b="1">
                <a:solidFill>
                  <a:schemeClr val="tx2"/>
                </a:solidFill>
                <a:latin typeface="Century" pitchFamily="18" charset="0"/>
              </a:rPr>
              <a:t>5.-  “Sé que mi Redentor vive”</a:t>
            </a:r>
          </a:p>
          <a:p>
            <a:pPr>
              <a:spcBef>
                <a:spcPct val="50000"/>
              </a:spcBef>
            </a:pPr>
            <a:r>
              <a:rPr lang="es-ES_tradnl" sz="2000" b="1">
                <a:solidFill>
                  <a:schemeClr val="tx2"/>
                </a:solidFill>
                <a:latin typeface="Century" pitchFamily="18" charset="0"/>
              </a:rPr>
              <a:t>6.-  “Inocente soy yo de la sangre de este justo” </a:t>
            </a:r>
          </a:p>
          <a:p>
            <a:pPr>
              <a:spcBef>
                <a:spcPct val="50000"/>
              </a:spcBef>
            </a:pPr>
            <a:r>
              <a:rPr lang="es-ES_tradnl" sz="2000" b="1">
                <a:solidFill>
                  <a:schemeClr val="tx2"/>
                </a:solidFill>
                <a:latin typeface="Century" pitchFamily="18" charset="0"/>
              </a:rPr>
              <a:t>7.-  “Si perezco que perezca”</a:t>
            </a:r>
          </a:p>
          <a:p>
            <a:pPr>
              <a:spcBef>
                <a:spcPct val="50000"/>
              </a:spcBef>
            </a:pPr>
            <a:r>
              <a:rPr lang="es-ES_tradnl" sz="2000" b="1">
                <a:solidFill>
                  <a:schemeClr val="tx2"/>
                </a:solidFill>
                <a:latin typeface="Century" pitchFamily="18" charset="0"/>
              </a:rPr>
              <a:t>8.-  “Señor, si tú hubieses estado aquí mi hermano no habría muerto”</a:t>
            </a:r>
          </a:p>
          <a:p>
            <a:pPr>
              <a:spcBef>
                <a:spcPct val="50000"/>
              </a:spcBef>
            </a:pPr>
            <a:r>
              <a:rPr lang="es-ES_tradnl" sz="2000" b="1">
                <a:solidFill>
                  <a:schemeClr val="tx2"/>
                </a:solidFill>
                <a:latin typeface="Century" pitchFamily="18" charset="0"/>
              </a:rPr>
              <a:t>9.-  “Maestro, ¿no tienes cuidado que perecemos?”</a:t>
            </a:r>
          </a:p>
          <a:p>
            <a:pPr>
              <a:spcBef>
                <a:spcPct val="50000"/>
              </a:spcBef>
            </a:pPr>
            <a:r>
              <a:rPr lang="es-ES_tradnl" sz="2000" b="1">
                <a:solidFill>
                  <a:schemeClr val="tx2"/>
                </a:solidFill>
                <a:latin typeface="Century" pitchFamily="18" charset="0"/>
              </a:rPr>
              <a:t>10.-  “Si quieres puedes limpiarme”</a:t>
            </a:r>
            <a:endParaRPr lang="es-ES" sz="2000" b="1">
              <a:solidFill>
                <a:schemeClr val="tx2"/>
              </a:solidFill>
              <a:latin typeface="Century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4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1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1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1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41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41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WordArt 5" descr="Paper bag"/>
          <p:cNvSpPr>
            <a:spLocks noChangeArrowheads="1" noChangeShapeType="1" noTextEdit="1"/>
          </p:cNvSpPr>
          <p:nvPr/>
        </p:nvSpPr>
        <p:spPr bwMode="auto">
          <a:xfrm>
            <a:off x="1692275" y="2852738"/>
            <a:ext cx="5741988" cy="1317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4400" b="1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Kristen ITC"/>
              </a:rPr>
              <a:t>¿Quién o quiénes?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WordArt 6"/>
          <p:cNvSpPr>
            <a:spLocks noChangeArrowheads="1" noChangeShapeType="1" noTextEdit="1"/>
          </p:cNvSpPr>
          <p:nvPr/>
        </p:nvSpPr>
        <p:spPr bwMode="auto">
          <a:xfrm>
            <a:off x="1763713" y="1412875"/>
            <a:ext cx="539115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2000" b="1" kern="1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Book Antiqua"/>
              </a:rPr>
              <a:t>1.- ¿Quiénes ofrecieron fuego extraño?</a:t>
            </a:r>
          </a:p>
        </p:txBody>
      </p:sp>
      <p:sp>
        <p:nvSpPr>
          <p:cNvPr id="6151" name="WordArt 7"/>
          <p:cNvSpPr>
            <a:spLocks noChangeArrowheads="1" noChangeShapeType="1" noTextEdit="1"/>
          </p:cNvSpPr>
          <p:nvPr/>
        </p:nvSpPr>
        <p:spPr bwMode="auto">
          <a:xfrm>
            <a:off x="2268538" y="1844675"/>
            <a:ext cx="4465637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2000" b="1" kern="1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Book Antiqua"/>
              </a:rPr>
              <a:t>Nadab y Abiú  (Levítico 10:1)</a:t>
            </a:r>
          </a:p>
        </p:txBody>
      </p:sp>
      <p:sp>
        <p:nvSpPr>
          <p:cNvPr id="6152" name="WordArt 8"/>
          <p:cNvSpPr>
            <a:spLocks noChangeArrowheads="1" noChangeShapeType="1" noTextEdit="1"/>
          </p:cNvSpPr>
          <p:nvPr/>
        </p:nvSpPr>
        <p:spPr bwMode="auto">
          <a:xfrm>
            <a:off x="827088" y="2420938"/>
            <a:ext cx="7416800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2000" b="1" kern="1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Book Antiqua"/>
              </a:rPr>
              <a:t>2.- ¿Qué hombre mintió y al instante murió, y pasado un lapso </a:t>
            </a:r>
          </a:p>
          <a:p>
            <a:pPr algn="ctr"/>
            <a:r>
              <a:rPr lang="es-ES" sz="2000" b="1" kern="1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Book Antiqua"/>
              </a:rPr>
              <a:t>de 3 horas su esposa también murió?</a:t>
            </a:r>
          </a:p>
        </p:txBody>
      </p:sp>
      <p:sp>
        <p:nvSpPr>
          <p:cNvPr id="6153" name="WordArt 9"/>
          <p:cNvSpPr>
            <a:spLocks noChangeArrowheads="1" noChangeShapeType="1" noTextEdit="1"/>
          </p:cNvSpPr>
          <p:nvPr/>
        </p:nvSpPr>
        <p:spPr bwMode="auto">
          <a:xfrm>
            <a:off x="2268538" y="3068638"/>
            <a:ext cx="4465637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2000" b="1" kern="1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Book Antiqua"/>
              </a:rPr>
              <a:t>Ananias y Safira  (Hechos 5:1)</a:t>
            </a:r>
          </a:p>
        </p:txBody>
      </p:sp>
      <p:sp>
        <p:nvSpPr>
          <p:cNvPr id="6154" name="WordArt 10"/>
          <p:cNvSpPr>
            <a:spLocks noChangeArrowheads="1" noChangeShapeType="1" noTextEdit="1"/>
          </p:cNvSpPr>
          <p:nvPr/>
        </p:nvSpPr>
        <p:spPr bwMode="auto">
          <a:xfrm>
            <a:off x="1116013" y="3789363"/>
            <a:ext cx="6831012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2000" b="1" kern="1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Book Antiqua"/>
              </a:rPr>
              <a:t>3.- ¿Quién vió gente de a caballo y carros de fuego?</a:t>
            </a:r>
          </a:p>
        </p:txBody>
      </p:sp>
      <p:sp>
        <p:nvSpPr>
          <p:cNvPr id="6155" name="WordArt 11"/>
          <p:cNvSpPr>
            <a:spLocks noChangeArrowheads="1" noChangeShapeType="1" noTextEdit="1"/>
          </p:cNvSpPr>
          <p:nvPr/>
        </p:nvSpPr>
        <p:spPr bwMode="auto">
          <a:xfrm>
            <a:off x="2339975" y="4221163"/>
            <a:ext cx="4465638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2000" b="1" kern="1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Book Antiqua"/>
              </a:rPr>
              <a:t>El siervo de Eliseo  (2 Reyes 6:17)</a:t>
            </a:r>
          </a:p>
        </p:txBody>
      </p:sp>
      <p:sp>
        <p:nvSpPr>
          <p:cNvPr id="6156" name="WordArt 12"/>
          <p:cNvSpPr>
            <a:spLocks noChangeArrowheads="1" noChangeShapeType="1" noTextEdit="1"/>
          </p:cNvSpPr>
          <p:nvPr/>
        </p:nvSpPr>
        <p:spPr bwMode="auto">
          <a:xfrm>
            <a:off x="900113" y="4941888"/>
            <a:ext cx="7488237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2000" b="1" kern="1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Book Antiqua"/>
              </a:rPr>
              <a:t>4.- ¿Quién dedicó a su hijo desde niño al servicio de Dios? </a:t>
            </a:r>
          </a:p>
        </p:txBody>
      </p:sp>
      <p:sp>
        <p:nvSpPr>
          <p:cNvPr id="6157" name="WordArt 13"/>
          <p:cNvSpPr>
            <a:spLocks noChangeArrowheads="1" noChangeShapeType="1" noTextEdit="1"/>
          </p:cNvSpPr>
          <p:nvPr/>
        </p:nvSpPr>
        <p:spPr bwMode="auto">
          <a:xfrm>
            <a:off x="2627313" y="5373688"/>
            <a:ext cx="388937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2000" b="1" kern="1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Book Antiqua"/>
              </a:rPr>
              <a:t>Ana  (1 Samuel 1:28)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 animBg="1"/>
      <p:bldP spid="6151" grpId="0" animBg="1"/>
      <p:bldP spid="6152" grpId="0" animBg="1"/>
      <p:bldP spid="6153" grpId="0" animBg="1"/>
      <p:bldP spid="6154" grpId="0" animBg="1"/>
      <p:bldP spid="6155" grpId="0" animBg="1"/>
      <p:bldP spid="6156" grpId="0" animBg="1"/>
      <p:bldP spid="615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WordArt 6"/>
          <p:cNvSpPr>
            <a:spLocks noChangeArrowheads="1" noChangeShapeType="1" noTextEdit="1"/>
          </p:cNvSpPr>
          <p:nvPr/>
        </p:nvSpPr>
        <p:spPr bwMode="auto">
          <a:xfrm>
            <a:off x="1763713" y="1412875"/>
            <a:ext cx="539115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2000" b="1" kern="1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Book Antiqua"/>
              </a:rPr>
              <a:t>5.- ¿De quién era hija Raquel?</a:t>
            </a:r>
          </a:p>
        </p:txBody>
      </p:sp>
      <p:sp>
        <p:nvSpPr>
          <p:cNvPr id="7175" name="WordArt 7"/>
          <p:cNvSpPr>
            <a:spLocks noChangeArrowheads="1" noChangeShapeType="1" noTextEdit="1"/>
          </p:cNvSpPr>
          <p:nvPr/>
        </p:nvSpPr>
        <p:spPr bwMode="auto">
          <a:xfrm>
            <a:off x="2268538" y="1844675"/>
            <a:ext cx="4465637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2000" b="1" kern="1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Book Antiqua"/>
              </a:rPr>
              <a:t>De Labán  (Genésis 29:5,6)</a:t>
            </a:r>
          </a:p>
        </p:txBody>
      </p:sp>
      <p:sp>
        <p:nvSpPr>
          <p:cNvPr id="7176" name="WordArt 8"/>
          <p:cNvSpPr>
            <a:spLocks noChangeArrowheads="1" noChangeShapeType="1" noTextEdit="1"/>
          </p:cNvSpPr>
          <p:nvPr/>
        </p:nvSpPr>
        <p:spPr bwMode="auto">
          <a:xfrm>
            <a:off x="2268538" y="3068638"/>
            <a:ext cx="4465637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2000" b="1" kern="1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Book Antiqua"/>
              </a:rPr>
              <a:t>Isaías  (Isaías 11:1-5)</a:t>
            </a:r>
          </a:p>
        </p:txBody>
      </p:sp>
      <p:sp>
        <p:nvSpPr>
          <p:cNvPr id="7177" name="WordArt 9"/>
          <p:cNvSpPr>
            <a:spLocks noChangeArrowheads="1" noChangeShapeType="1" noTextEdit="1"/>
          </p:cNvSpPr>
          <p:nvPr/>
        </p:nvSpPr>
        <p:spPr bwMode="auto">
          <a:xfrm>
            <a:off x="1116013" y="3789363"/>
            <a:ext cx="6831012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2000" b="1" kern="1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Book Antiqua"/>
              </a:rPr>
              <a:t>7.- ¿Quién pidió agua de beber y le dieron leche?</a:t>
            </a:r>
          </a:p>
        </p:txBody>
      </p:sp>
      <p:sp>
        <p:nvSpPr>
          <p:cNvPr id="7178" name="WordArt 10"/>
          <p:cNvSpPr>
            <a:spLocks noChangeArrowheads="1" noChangeShapeType="1" noTextEdit="1"/>
          </p:cNvSpPr>
          <p:nvPr/>
        </p:nvSpPr>
        <p:spPr bwMode="auto">
          <a:xfrm>
            <a:off x="2339975" y="4221163"/>
            <a:ext cx="4465638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2000" b="1" kern="1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Book Antiqua"/>
              </a:rPr>
              <a:t>Sísara   (Jueces 4:18,19)</a:t>
            </a:r>
          </a:p>
        </p:txBody>
      </p:sp>
      <p:sp>
        <p:nvSpPr>
          <p:cNvPr id="7179" name="WordArt 11"/>
          <p:cNvSpPr>
            <a:spLocks noChangeArrowheads="1" noChangeShapeType="1" noTextEdit="1"/>
          </p:cNvSpPr>
          <p:nvPr/>
        </p:nvSpPr>
        <p:spPr bwMode="auto">
          <a:xfrm>
            <a:off x="2627313" y="5373688"/>
            <a:ext cx="388937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2000" b="1" kern="1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Book Antiqua"/>
              </a:rPr>
              <a:t>Absalón  (2 Samuel 18:9)</a:t>
            </a:r>
          </a:p>
        </p:txBody>
      </p:sp>
      <p:sp>
        <p:nvSpPr>
          <p:cNvPr id="7180" name="WordArt 12"/>
          <p:cNvSpPr>
            <a:spLocks noChangeArrowheads="1" noChangeShapeType="1" noTextEdit="1"/>
          </p:cNvSpPr>
          <p:nvPr/>
        </p:nvSpPr>
        <p:spPr bwMode="auto">
          <a:xfrm>
            <a:off x="1835150" y="2636838"/>
            <a:ext cx="539115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2000" b="1" kern="1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Book Antiqua"/>
              </a:rPr>
              <a:t>6.- ¿Quién profetizó más acerca de Jesús?</a:t>
            </a:r>
          </a:p>
        </p:txBody>
      </p:sp>
      <p:sp>
        <p:nvSpPr>
          <p:cNvPr id="7182" name="WordArt 14"/>
          <p:cNvSpPr>
            <a:spLocks noChangeArrowheads="1" noChangeShapeType="1" noTextEdit="1"/>
          </p:cNvSpPr>
          <p:nvPr/>
        </p:nvSpPr>
        <p:spPr bwMode="auto">
          <a:xfrm>
            <a:off x="1116013" y="5013325"/>
            <a:ext cx="6831012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2000" b="1" kern="1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Book Antiqua"/>
              </a:rPr>
              <a:t>8.- ¿Quién murió colgado de los cabellos en un árbol?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animBg="1"/>
      <p:bldP spid="7175" grpId="0" animBg="1"/>
      <p:bldP spid="7176" grpId="0" animBg="1"/>
      <p:bldP spid="7177" grpId="0" animBg="1"/>
      <p:bldP spid="7178" grpId="0" animBg="1"/>
      <p:bldP spid="7179" grpId="0" animBg="1"/>
      <p:bldP spid="7180" grpId="0" animBg="1"/>
      <p:bldP spid="718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WordArt 6"/>
          <p:cNvSpPr>
            <a:spLocks noChangeArrowheads="1" noChangeShapeType="1" noTextEdit="1"/>
          </p:cNvSpPr>
          <p:nvPr/>
        </p:nvSpPr>
        <p:spPr bwMode="auto">
          <a:xfrm>
            <a:off x="1763713" y="1412875"/>
            <a:ext cx="539115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2000" b="1" kern="1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Book Antiqua"/>
              </a:rPr>
              <a:t>9.- ¿Quién besó a Jesús y luego lo entregó?</a:t>
            </a:r>
          </a:p>
        </p:txBody>
      </p:sp>
      <p:sp>
        <p:nvSpPr>
          <p:cNvPr id="8199" name="WordArt 7"/>
          <p:cNvSpPr>
            <a:spLocks noChangeArrowheads="1" noChangeShapeType="1" noTextEdit="1"/>
          </p:cNvSpPr>
          <p:nvPr/>
        </p:nvSpPr>
        <p:spPr bwMode="auto">
          <a:xfrm>
            <a:off x="3059113" y="1844675"/>
            <a:ext cx="3386137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2000" b="1" kern="1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Book Antiqua"/>
              </a:rPr>
              <a:t>Judas  (Lucas 22:47)</a:t>
            </a:r>
          </a:p>
        </p:txBody>
      </p:sp>
      <p:sp>
        <p:nvSpPr>
          <p:cNvPr id="8200" name="WordArt 8"/>
          <p:cNvSpPr>
            <a:spLocks noChangeArrowheads="1" noChangeShapeType="1" noTextEdit="1"/>
          </p:cNvSpPr>
          <p:nvPr/>
        </p:nvSpPr>
        <p:spPr bwMode="auto">
          <a:xfrm>
            <a:off x="2627313" y="3068638"/>
            <a:ext cx="4106862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2000" b="1" kern="1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Book Antiqua"/>
              </a:rPr>
              <a:t>A Job  (Job 1:2,19)</a:t>
            </a:r>
          </a:p>
        </p:txBody>
      </p:sp>
      <p:sp>
        <p:nvSpPr>
          <p:cNvPr id="8201" name="WordArt 9"/>
          <p:cNvSpPr>
            <a:spLocks noChangeArrowheads="1" noChangeShapeType="1" noTextEdit="1"/>
          </p:cNvSpPr>
          <p:nvPr/>
        </p:nvSpPr>
        <p:spPr bwMode="auto">
          <a:xfrm>
            <a:off x="1116013" y="3789363"/>
            <a:ext cx="6831012" cy="7191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2000" b="1" kern="1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Book Antiqua"/>
              </a:rPr>
              <a:t>11.- ¿Quién fue la madre a la que le pagaron </a:t>
            </a:r>
          </a:p>
          <a:p>
            <a:pPr algn="ctr"/>
            <a:r>
              <a:rPr lang="es-ES" sz="2000" b="1" kern="1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Book Antiqua"/>
              </a:rPr>
              <a:t>por cuidar a su propio hijo?</a:t>
            </a:r>
          </a:p>
        </p:txBody>
      </p:sp>
      <p:sp>
        <p:nvSpPr>
          <p:cNvPr id="8202" name="WordArt 10"/>
          <p:cNvSpPr>
            <a:spLocks noChangeArrowheads="1" noChangeShapeType="1" noTextEdit="1"/>
          </p:cNvSpPr>
          <p:nvPr/>
        </p:nvSpPr>
        <p:spPr bwMode="auto">
          <a:xfrm>
            <a:off x="2051050" y="4652963"/>
            <a:ext cx="5186363" cy="288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2000" b="1" kern="1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Book Antiqua"/>
              </a:rPr>
              <a:t>La mamá de Moisés, Jocabed (Éxodo 2:9)</a:t>
            </a:r>
          </a:p>
        </p:txBody>
      </p:sp>
      <p:sp>
        <p:nvSpPr>
          <p:cNvPr id="8203" name="WordArt 11"/>
          <p:cNvSpPr>
            <a:spLocks noChangeArrowheads="1" noChangeShapeType="1" noTextEdit="1"/>
          </p:cNvSpPr>
          <p:nvPr/>
        </p:nvSpPr>
        <p:spPr bwMode="auto">
          <a:xfrm>
            <a:off x="2627313" y="5661025"/>
            <a:ext cx="388937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2000" b="1" kern="1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Book Antiqua"/>
              </a:rPr>
              <a:t>Nicodemo  (Juan 3:1,2)</a:t>
            </a:r>
          </a:p>
        </p:txBody>
      </p:sp>
      <p:sp>
        <p:nvSpPr>
          <p:cNvPr id="8204" name="WordArt 12"/>
          <p:cNvSpPr>
            <a:spLocks noChangeArrowheads="1" noChangeShapeType="1" noTextEdit="1"/>
          </p:cNvSpPr>
          <p:nvPr/>
        </p:nvSpPr>
        <p:spPr bwMode="auto">
          <a:xfrm>
            <a:off x="1547813" y="2636838"/>
            <a:ext cx="6049962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2000" b="1" kern="1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Book Antiqua"/>
              </a:rPr>
              <a:t>10.- ¿A quién se le murieron 7 hijos y tres hijas?</a:t>
            </a:r>
          </a:p>
        </p:txBody>
      </p:sp>
      <p:sp>
        <p:nvSpPr>
          <p:cNvPr id="8205" name="WordArt 13"/>
          <p:cNvSpPr>
            <a:spLocks noChangeArrowheads="1" noChangeShapeType="1" noTextEdit="1"/>
          </p:cNvSpPr>
          <p:nvPr/>
        </p:nvSpPr>
        <p:spPr bwMode="auto">
          <a:xfrm>
            <a:off x="1116013" y="5229225"/>
            <a:ext cx="6831012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2000" b="1" kern="1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Book Antiqua"/>
              </a:rPr>
              <a:t>12.- ¿Quién vino a Jesús de noche?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 animBg="1"/>
      <p:bldP spid="8199" grpId="0" animBg="1"/>
      <p:bldP spid="8200" grpId="0" animBg="1"/>
      <p:bldP spid="8201" grpId="0" animBg="1"/>
      <p:bldP spid="8202" grpId="0" animBg="1"/>
      <p:bldP spid="8203" grpId="0" animBg="1"/>
      <p:bldP spid="8204" grpId="0" animBg="1"/>
      <p:bldP spid="820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5" descr="Paper bag"/>
          <p:cNvSpPr>
            <a:spLocks noChangeArrowheads="1" noChangeShapeType="1" noTextEdit="1"/>
          </p:cNvSpPr>
          <p:nvPr/>
        </p:nvSpPr>
        <p:spPr bwMode="auto">
          <a:xfrm>
            <a:off x="2124075" y="2540000"/>
            <a:ext cx="5165725" cy="1317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4400" b="1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Kristen ITC"/>
              </a:rPr>
              <a:t>Ordena las palabras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50" y="2143125"/>
            <a:ext cx="8572500" cy="4143375"/>
          </a:xfrm>
        </p:spPr>
        <p:txBody>
          <a:bodyPr/>
          <a:lstStyle/>
          <a:p>
            <a:pPr eaLnBrk="1" hangingPunct="1"/>
            <a:r>
              <a:rPr lang="es-MX" sz="2100" b="1" smtClean="0">
                <a:latin typeface="Comic Sans MS" pitchFamily="66" charset="0"/>
              </a:rPr>
              <a:t>Adán fue un              	ONROHETAL         (Gen. 28 ) </a:t>
            </a:r>
            <a:endParaRPr lang="es-MX" sz="2100" smtClean="0">
              <a:latin typeface="Comic Sans MS" pitchFamily="66" charset="0"/>
            </a:endParaRPr>
          </a:p>
          <a:p>
            <a:pPr eaLnBrk="1" hangingPunct="1"/>
            <a:r>
              <a:rPr lang="es-MX" sz="2100" b="1" smtClean="0">
                <a:latin typeface="Comic Sans MS" pitchFamily="66" charset="0"/>
              </a:rPr>
              <a:t>Abel fue un     	       	TROASP              (Gen. 4:2) </a:t>
            </a:r>
            <a:endParaRPr lang="es-MX" sz="2100" smtClean="0">
              <a:latin typeface="Comic Sans MS" pitchFamily="66" charset="0"/>
            </a:endParaRPr>
          </a:p>
          <a:p>
            <a:pPr eaLnBrk="1" hangingPunct="1"/>
            <a:r>
              <a:rPr lang="es-MX" sz="2100" b="1" smtClean="0">
                <a:latin typeface="Comic Sans MS" pitchFamily="66" charset="0"/>
              </a:rPr>
              <a:t>Caín fue un               	ORDALRAB           (Gen. 4:2) </a:t>
            </a:r>
            <a:endParaRPr lang="es-MX" sz="2100" smtClean="0">
              <a:latin typeface="Comic Sans MS" pitchFamily="66" charset="0"/>
            </a:endParaRPr>
          </a:p>
          <a:p>
            <a:pPr eaLnBrk="1" hangingPunct="1"/>
            <a:r>
              <a:rPr lang="es-MX" sz="2100" b="1" smtClean="0">
                <a:latin typeface="Comic Sans MS" pitchFamily="66" charset="0"/>
              </a:rPr>
              <a:t>Noé fue un                	ROTGRIUALC        (Gen. 9:20) </a:t>
            </a:r>
            <a:endParaRPr lang="es-MX" sz="2100" smtClean="0">
              <a:latin typeface="Comic Sans MS" pitchFamily="66" charset="0"/>
            </a:endParaRPr>
          </a:p>
          <a:p>
            <a:pPr eaLnBrk="1" hangingPunct="1"/>
            <a:r>
              <a:rPr lang="es-MX" sz="2100" b="1" smtClean="0">
                <a:latin typeface="Comic Sans MS" pitchFamily="66" charset="0"/>
              </a:rPr>
              <a:t>Andrés fue un          	RODACSEP           (Mat. 4:18) </a:t>
            </a:r>
            <a:endParaRPr lang="es-MX" sz="2100" smtClean="0">
              <a:latin typeface="Comic Sans MS" pitchFamily="66" charset="0"/>
            </a:endParaRPr>
          </a:p>
          <a:p>
            <a:pPr eaLnBrk="1" hangingPunct="1"/>
            <a:r>
              <a:rPr lang="es-MX" sz="2100" b="1" smtClean="0">
                <a:latin typeface="Comic Sans MS" pitchFamily="66" charset="0"/>
              </a:rPr>
              <a:t>Esdras fue un       	BASCERIB            (Neh. 12:36) </a:t>
            </a:r>
            <a:endParaRPr lang="es-MX" sz="2100" smtClean="0">
              <a:latin typeface="Comic Sans MS" pitchFamily="66" charset="0"/>
            </a:endParaRPr>
          </a:p>
          <a:p>
            <a:pPr eaLnBrk="1" hangingPunct="1"/>
            <a:r>
              <a:rPr lang="es-MX" sz="2100" b="1" smtClean="0">
                <a:latin typeface="Comic Sans MS" pitchFamily="66" charset="0"/>
              </a:rPr>
              <a:t>Mateo fue un              CAPUILBON         (Mat. 10:3) </a:t>
            </a:r>
            <a:endParaRPr lang="es-MX" sz="2100" smtClean="0">
              <a:latin typeface="Comic Sans MS" pitchFamily="66" charset="0"/>
            </a:endParaRPr>
          </a:p>
          <a:p>
            <a:pPr eaLnBrk="1" hangingPunct="1"/>
            <a:r>
              <a:rPr lang="es-MX" sz="2100" b="1" smtClean="0">
                <a:latin typeface="Comic Sans MS" pitchFamily="66" charset="0"/>
              </a:rPr>
              <a:t>Gamaliel fue un     	ESTORAM            (Hech. 5:34) </a:t>
            </a:r>
            <a:endParaRPr lang="es-MX" sz="2100" smtClean="0">
              <a:latin typeface="Comic Sans MS" pitchFamily="66" charset="0"/>
            </a:endParaRPr>
          </a:p>
          <a:p>
            <a:pPr eaLnBrk="1" hangingPunct="1"/>
            <a:r>
              <a:rPr lang="es-MX" sz="2100" b="1" smtClean="0">
                <a:latin typeface="Comic Sans MS" pitchFamily="66" charset="0"/>
              </a:rPr>
              <a:t>Lucas fue un           	OCEMID              (Col. 4:14) </a:t>
            </a:r>
            <a:endParaRPr lang="es-MX" sz="2100" smtClean="0">
              <a:latin typeface="Comic Sans MS" pitchFamily="66" charset="0"/>
            </a:endParaRPr>
          </a:p>
          <a:p>
            <a:pPr eaLnBrk="1" hangingPunct="1"/>
            <a:r>
              <a:rPr lang="es-MX" sz="2100" b="1" smtClean="0">
                <a:latin typeface="Comic Sans MS" pitchFamily="66" charset="0"/>
              </a:rPr>
              <a:t>Tertuliano fue un    	DOGOBAA            (Hech. 14:1) </a:t>
            </a:r>
            <a:endParaRPr lang="es-MX" sz="2100" smtClean="0">
              <a:latin typeface="Comic Sans MS" pitchFamily="66" charset="0"/>
            </a:endParaRPr>
          </a:p>
          <a:p>
            <a:pPr eaLnBrk="1" hangingPunct="1"/>
            <a:endParaRPr lang="es-MX" smtClean="0"/>
          </a:p>
        </p:txBody>
      </p:sp>
      <p:sp>
        <p:nvSpPr>
          <p:cNvPr id="4" name="3 Rectángulo"/>
          <p:cNvSpPr/>
          <p:nvPr/>
        </p:nvSpPr>
        <p:spPr>
          <a:xfrm>
            <a:off x="2214546" y="1071546"/>
            <a:ext cx="414729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Profesiones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371</Words>
  <Application>Microsoft Office PowerPoint</Application>
  <PresentationFormat>Presentación en pantalla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Design padrão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DSA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Manasses</dc:creator>
  <cp:lastModifiedBy>compucell2014</cp:lastModifiedBy>
  <cp:revision>43</cp:revision>
  <dcterms:created xsi:type="dcterms:W3CDTF">2002-02-06T13:34:09Z</dcterms:created>
  <dcterms:modified xsi:type="dcterms:W3CDTF">2015-05-30T22:54:01Z</dcterms:modified>
</cp:coreProperties>
</file>