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66CC"/>
    <a:srgbClr val="66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62" autoAdjust="0"/>
    <p:restoredTop sz="94660"/>
  </p:normalViewPr>
  <p:slideViewPr>
    <p:cSldViewPr>
      <p:cViewPr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0665D4-4B62-4C8E-B93D-76DDDAC893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582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B5ABB-07F8-4D47-8E5F-6173732145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F1AF7-8562-4D10-8CFA-C653A1A4DC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1D9A-01E7-4185-BC6E-9894CC8FF8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AC2CC-E954-4579-A988-3BADF04BAD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5935-900F-4C34-B607-B333CB5692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35B02-A93A-4E98-884D-ACB517AC7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379D0-28A2-418E-A9DB-D327CE2D81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EDBD8-E1D9-42B9-B63E-8D991F4A96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0755B-91D0-4B0C-83B4-A22733456C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6B03D-6487-48B1-85B8-C33B898E30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74047-DF27-4D76-856B-FA3BDA1032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BA599B-5EE1-4EBD-8831-79940B63A5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9" descr="FUNDO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ftwareadventista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1115616" y="1268760"/>
            <a:ext cx="6696743" cy="411762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s-ES" sz="32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Ejercicios</a:t>
            </a:r>
          </a:p>
          <a:p>
            <a:pPr algn="ctr"/>
            <a:r>
              <a:rPr lang="es-ES" sz="32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Bíblicos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661248"/>
            <a:ext cx="2076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6" descr="Paper bag"/>
          <p:cNvSpPr>
            <a:spLocks noChangeArrowheads="1" noChangeShapeType="1" noTextEdit="1"/>
          </p:cNvSpPr>
          <p:nvPr/>
        </p:nvSpPr>
        <p:spPr bwMode="auto">
          <a:xfrm>
            <a:off x="1357313" y="2500313"/>
            <a:ext cx="6237287" cy="17907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s-ES" sz="4400" b="1" kern="10" normalizeH="1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Kristen ITC"/>
              </a:rPr>
              <a:t>GRACIAS   POR   PARTICIPAR!!!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483768" y="5661248"/>
            <a:ext cx="373698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s-ES" dirty="0" smtClean="0">
                <a:hlinkClick r:id="rId3"/>
              </a:rPr>
              <a:t>http://www.softwareadventista.com</a:t>
            </a:r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620688"/>
            <a:ext cx="20764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859712" cy="388801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b="1" dirty="0" smtClean="0"/>
              <a:t> </a:t>
            </a:r>
            <a:endParaRPr lang="es-ES_tradnl" b="1" dirty="0" smtClean="0"/>
          </a:p>
        </p:txBody>
      </p:sp>
      <p:sp>
        <p:nvSpPr>
          <p:cNvPr id="307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2124075" y="2852738"/>
            <a:ext cx="5165725" cy="1317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4400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Kristen ITC"/>
              </a:rPr>
              <a:t>¿Quién dijo?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27088" y="1204913"/>
            <a:ext cx="69850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000" b="1">
                <a:latin typeface="Century" pitchFamily="18" charset="0"/>
              </a:rPr>
              <a:t>1.-   “Haced esto en memoria de mí”</a:t>
            </a:r>
          </a:p>
          <a:p>
            <a:pPr>
              <a:spcBef>
                <a:spcPct val="50000"/>
              </a:spcBef>
            </a:pPr>
            <a:r>
              <a:rPr lang="es-MX" sz="2000" b="1">
                <a:latin typeface="Century" pitchFamily="18" charset="0"/>
              </a:rPr>
              <a:t>2.-  “Sea la luz” </a:t>
            </a:r>
          </a:p>
          <a:p>
            <a:pPr>
              <a:spcBef>
                <a:spcPct val="50000"/>
              </a:spcBef>
            </a:pPr>
            <a:r>
              <a:rPr lang="es-MX" sz="2000" b="1">
                <a:latin typeface="Century" pitchFamily="18" charset="0"/>
              </a:rPr>
              <a:t>3.-  “Tú eres el Cristo, el Hijo del Dios viviente”</a:t>
            </a:r>
          </a:p>
          <a:p>
            <a:pPr>
              <a:spcBef>
                <a:spcPct val="50000"/>
              </a:spcBef>
            </a:pPr>
            <a:r>
              <a:rPr lang="es-MX" sz="2000" b="1">
                <a:latin typeface="Century" pitchFamily="18" charset="0"/>
              </a:rPr>
              <a:t>4.-  “</a:t>
            </a:r>
            <a:r>
              <a:rPr lang="es-ES_tradnl" sz="2000" b="1">
                <a:solidFill>
                  <a:schemeClr val="tx2"/>
                </a:solidFill>
                <a:latin typeface="Century" pitchFamily="18" charset="0"/>
              </a:rPr>
              <a:t>¿Acaso soy yo guarda de mi hermano?”</a:t>
            </a:r>
          </a:p>
          <a:p>
            <a:pPr>
              <a:spcBef>
                <a:spcPct val="50000"/>
              </a:spcBef>
            </a:pPr>
            <a:r>
              <a:rPr lang="es-ES_tradnl" sz="2000" b="1">
                <a:solidFill>
                  <a:schemeClr val="tx2"/>
                </a:solidFill>
                <a:latin typeface="Century" pitchFamily="18" charset="0"/>
              </a:rPr>
              <a:t>5.-  “Sé que mi Redentor vive”</a:t>
            </a:r>
          </a:p>
          <a:p>
            <a:pPr>
              <a:spcBef>
                <a:spcPct val="50000"/>
              </a:spcBef>
            </a:pPr>
            <a:r>
              <a:rPr lang="es-ES_tradnl" sz="2000" b="1">
                <a:solidFill>
                  <a:schemeClr val="tx2"/>
                </a:solidFill>
                <a:latin typeface="Century" pitchFamily="18" charset="0"/>
              </a:rPr>
              <a:t>6.-  “Inocente soy yo de la sangre de este justo” </a:t>
            </a:r>
          </a:p>
          <a:p>
            <a:pPr>
              <a:spcBef>
                <a:spcPct val="50000"/>
              </a:spcBef>
            </a:pPr>
            <a:r>
              <a:rPr lang="es-ES_tradnl" sz="2000" b="1">
                <a:solidFill>
                  <a:schemeClr val="tx2"/>
                </a:solidFill>
                <a:latin typeface="Century" pitchFamily="18" charset="0"/>
              </a:rPr>
              <a:t>7.-  “Si perezco que perezca”</a:t>
            </a:r>
          </a:p>
          <a:p>
            <a:pPr>
              <a:spcBef>
                <a:spcPct val="50000"/>
              </a:spcBef>
            </a:pPr>
            <a:r>
              <a:rPr lang="es-ES_tradnl" sz="2000" b="1">
                <a:solidFill>
                  <a:schemeClr val="tx2"/>
                </a:solidFill>
                <a:latin typeface="Century" pitchFamily="18" charset="0"/>
              </a:rPr>
              <a:t>8.-  “Señor, si tú hubieses estado aquí mi hermano no habría muerto”</a:t>
            </a:r>
          </a:p>
          <a:p>
            <a:pPr>
              <a:spcBef>
                <a:spcPct val="50000"/>
              </a:spcBef>
            </a:pPr>
            <a:r>
              <a:rPr lang="es-ES_tradnl" sz="2000" b="1">
                <a:solidFill>
                  <a:schemeClr val="tx2"/>
                </a:solidFill>
                <a:latin typeface="Century" pitchFamily="18" charset="0"/>
              </a:rPr>
              <a:t>9.-  “Maestro, ¿no tienes cuidado que perecemos?”</a:t>
            </a:r>
          </a:p>
          <a:p>
            <a:pPr>
              <a:spcBef>
                <a:spcPct val="50000"/>
              </a:spcBef>
            </a:pPr>
            <a:r>
              <a:rPr lang="es-ES_tradnl" sz="2000" b="1">
                <a:solidFill>
                  <a:schemeClr val="tx2"/>
                </a:solidFill>
                <a:latin typeface="Century" pitchFamily="18" charset="0"/>
              </a:rPr>
              <a:t>10.-  “Si quieres puedes limpiarme”</a:t>
            </a:r>
            <a:endParaRPr lang="es-ES" sz="2000" b="1">
              <a:solidFill>
                <a:schemeClr val="tx2"/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1692275" y="2852738"/>
            <a:ext cx="5741988" cy="1317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44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Kristen ITC"/>
              </a:rPr>
              <a:t>¿Quién o quiénes?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763713" y="1412875"/>
            <a:ext cx="53911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1.- ¿Quiénes ofrecieron fuego extraño?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2268538" y="1844675"/>
            <a:ext cx="4465637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Nadab y Abiú  (Levítico 10:1)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827088" y="2420938"/>
            <a:ext cx="74168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2.- ¿Qué hombre mintió y al instante murió, y pasado un lapso </a:t>
            </a:r>
          </a:p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de 3 horas su esposa también murió?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2268538" y="3068638"/>
            <a:ext cx="4465637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Ananias y Safira  (Hechos 5:1)</a:t>
            </a: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1116013" y="3789363"/>
            <a:ext cx="6831012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3.- ¿Quién vió gente de a caballo y carros de fuego?</a:t>
            </a: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2339975" y="4221163"/>
            <a:ext cx="446563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El siervo de Eliseo  (2 Reyes 6:17)</a:t>
            </a:r>
          </a:p>
        </p:txBody>
      </p:sp>
      <p:sp>
        <p:nvSpPr>
          <p:cNvPr id="6156" name="WordArt 12"/>
          <p:cNvSpPr>
            <a:spLocks noChangeArrowheads="1" noChangeShapeType="1" noTextEdit="1"/>
          </p:cNvSpPr>
          <p:nvPr/>
        </p:nvSpPr>
        <p:spPr bwMode="auto">
          <a:xfrm>
            <a:off x="900113" y="4941888"/>
            <a:ext cx="7488237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4.- ¿Quién dedicó a su hijo desde niño al servicio de Dios? </a:t>
            </a:r>
          </a:p>
        </p:txBody>
      </p:sp>
      <p:sp>
        <p:nvSpPr>
          <p:cNvPr id="6157" name="WordArt 13"/>
          <p:cNvSpPr>
            <a:spLocks noChangeArrowheads="1" noChangeShapeType="1" noTextEdit="1"/>
          </p:cNvSpPr>
          <p:nvPr/>
        </p:nvSpPr>
        <p:spPr bwMode="auto">
          <a:xfrm>
            <a:off x="2627313" y="5373688"/>
            <a:ext cx="388937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Ana  (1 Samuel 1:28)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763713" y="1412875"/>
            <a:ext cx="53911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5.- ¿De quién era hija Raquel?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268538" y="1844675"/>
            <a:ext cx="4465637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De Labán  (Genésis 29:5,6)</a:t>
            </a: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2268538" y="3068638"/>
            <a:ext cx="4465637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Isaías  (Isaías 11:1-5)</a:t>
            </a: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1116013" y="3789363"/>
            <a:ext cx="6831012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7.- ¿Quién pidió agua de beber y le dieron leche?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>
            <a:off x="2339975" y="4221163"/>
            <a:ext cx="4465638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Sísara   (Jueces 4:18,19)</a:t>
            </a:r>
          </a:p>
        </p:txBody>
      </p:sp>
      <p:sp>
        <p:nvSpPr>
          <p:cNvPr id="7179" name="WordArt 11"/>
          <p:cNvSpPr>
            <a:spLocks noChangeArrowheads="1" noChangeShapeType="1" noTextEdit="1"/>
          </p:cNvSpPr>
          <p:nvPr/>
        </p:nvSpPr>
        <p:spPr bwMode="auto">
          <a:xfrm>
            <a:off x="2627313" y="5373688"/>
            <a:ext cx="388937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Absalón  (2 Samuel 18:9)</a:t>
            </a:r>
          </a:p>
        </p:txBody>
      </p:sp>
      <p:sp>
        <p:nvSpPr>
          <p:cNvPr id="7180" name="WordArt 12"/>
          <p:cNvSpPr>
            <a:spLocks noChangeArrowheads="1" noChangeShapeType="1" noTextEdit="1"/>
          </p:cNvSpPr>
          <p:nvPr/>
        </p:nvSpPr>
        <p:spPr bwMode="auto">
          <a:xfrm>
            <a:off x="1835150" y="2636838"/>
            <a:ext cx="53911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6.- ¿Quién profetizó más acerca de Jesús?</a:t>
            </a:r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1116013" y="5013325"/>
            <a:ext cx="6831012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8.- ¿Quién murió colgado de los cabellos en un árbol?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1763713" y="1412875"/>
            <a:ext cx="539115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9.- ¿Quién besó a Jesús y luego lo entregó?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3059113" y="1844675"/>
            <a:ext cx="3386137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Judas  (Lucas 22:47)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2627313" y="3068638"/>
            <a:ext cx="4106862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A Job  (Job 1:2,19)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1116013" y="3789363"/>
            <a:ext cx="6831012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11.- ¿Quién fue la madre a la que le pagaron </a:t>
            </a:r>
          </a:p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por cuidar a su propio hijo?</a:t>
            </a: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2051050" y="4652963"/>
            <a:ext cx="51863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La mamá de Moisés, Jocabed (Éxodo 2:9)</a:t>
            </a: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2627313" y="5661025"/>
            <a:ext cx="388937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Nicodemo  (Juan 3:1,2)</a:t>
            </a:r>
          </a:p>
        </p:txBody>
      </p:sp>
      <p:sp>
        <p:nvSpPr>
          <p:cNvPr id="8204" name="WordArt 12"/>
          <p:cNvSpPr>
            <a:spLocks noChangeArrowheads="1" noChangeShapeType="1" noTextEdit="1"/>
          </p:cNvSpPr>
          <p:nvPr/>
        </p:nvSpPr>
        <p:spPr bwMode="auto">
          <a:xfrm>
            <a:off x="1547813" y="2636838"/>
            <a:ext cx="6049962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10.- ¿A quién se le murieron 7 hijos y tres hijas?</a:t>
            </a: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1116013" y="5229225"/>
            <a:ext cx="6831012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0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 Antiqua"/>
              </a:rPr>
              <a:t>12.- ¿Quién vino a Jesús de noche?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2124075" y="2540000"/>
            <a:ext cx="5165725" cy="1317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44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Kristen ITC"/>
              </a:rPr>
              <a:t>Ordena las palabras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50" y="2143125"/>
            <a:ext cx="8572500" cy="4143375"/>
          </a:xfrm>
        </p:spPr>
        <p:txBody>
          <a:bodyPr/>
          <a:lstStyle/>
          <a:p>
            <a:pPr eaLnBrk="1" hangingPunct="1"/>
            <a:r>
              <a:rPr lang="es-MX" sz="2100" b="1" smtClean="0">
                <a:latin typeface="Comic Sans MS" pitchFamily="66" charset="0"/>
              </a:rPr>
              <a:t>Adán fue un              	ONROHETAL         (Gen. 28 )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r>
              <a:rPr lang="es-MX" sz="2100" b="1" smtClean="0">
                <a:latin typeface="Comic Sans MS" pitchFamily="66" charset="0"/>
              </a:rPr>
              <a:t>Abel fue un     	       	TROASP              (Gen. 4:2)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r>
              <a:rPr lang="es-MX" sz="2100" b="1" smtClean="0">
                <a:latin typeface="Comic Sans MS" pitchFamily="66" charset="0"/>
              </a:rPr>
              <a:t>Caín fue un               	ORDALRAB           (Gen. 4:2)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r>
              <a:rPr lang="es-MX" sz="2100" b="1" smtClean="0">
                <a:latin typeface="Comic Sans MS" pitchFamily="66" charset="0"/>
              </a:rPr>
              <a:t>Noé fue un                	ROTGRIUALC        (Gen. 9:20)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r>
              <a:rPr lang="es-MX" sz="2100" b="1" smtClean="0">
                <a:latin typeface="Comic Sans MS" pitchFamily="66" charset="0"/>
              </a:rPr>
              <a:t>Andrés fue un          	RODACSEP           (Mat. 4:18)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r>
              <a:rPr lang="es-MX" sz="2100" b="1" smtClean="0">
                <a:latin typeface="Comic Sans MS" pitchFamily="66" charset="0"/>
              </a:rPr>
              <a:t>Esdras fue un       	BASCERIB            (Neh. 12:36)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r>
              <a:rPr lang="es-MX" sz="2100" b="1" smtClean="0">
                <a:latin typeface="Comic Sans MS" pitchFamily="66" charset="0"/>
              </a:rPr>
              <a:t>Mateo fue un              CAPUILBON         (Mat. 10:3)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r>
              <a:rPr lang="es-MX" sz="2100" b="1" smtClean="0">
                <a:latin typeface="Comic Sans MS" pitchFamily="66" charset="0"/>
              </a:rPr>
              <a:t>Gamaliel fue un     	ESTORAM            (Hech. 5:34)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r>
              <a:rPr lang="es-MX" sz="2100" b="1" smtClean="0">
                <a:latin typeface="Comic Sans MS" pitchFamily="66" charset="0"/>
              </a:rPr>
              <a:t>Lucas fue un           	OCEMID              (Col. 4:14)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r>
              <a:rPr lang="es-MX" sz="2100" b="1" smtClean="0">
                <a:latin typeface="Comic Sans MS" pitchFamily="66" charset="0"/>
              </a:rPr>
              <a:t>Tertuliano fue un    	DOGOBAA            (Hech. 14:1) </a:t>
            </a:r>
            <a:endParaRPr lang="es-MX" sz="2100" smtClean="0">
              <a:latin typeface="Comic Sans MS" pitchFamily="66" charset="0"/>
            </a:endParaRPr>
          </a:p>
          <a:p>
            <a:pPr eaLnBrk="1" hangingPunct="1"/>
            <a:endParaRPr lang="es-MX" smtClean="0"/>
          </a:p>
        </p:txBody>
      </p:sp>
      <p:sp>
        <p:nvSpPr>
          <p:cNvPr id="4" name="3 Rectángulo"/>
          <p:cNvSpPr/>
          <p:nvPr/>
        </p:nvSpPr>
        <p:spPr>
          <a:xfrm>
            <a:off x="2214546" y="1071546"/>
            <a:ext cx="41472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Profesiones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371</Words>
  <Application>Microsoft Office PowerPoint</Application>
  <PresentationFormat>Presentación en pantalla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Design padrão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Manasses</dc:creator>
  <cp:lastModifiedBy>compucell2014</cp:lastModifiedBy>
  <cp:revision>43</cp:revision>
  <dcterms:created xsi:type="dcterms:W3CDTF">2002-02-06T13:34:09Z</dcterms:created>
  <dcterms:modified xsi:type="dcterms:W3CDTF">2015-05-30T22:54:01Z</dcterms:modified>
</cp:coreProperties>
</file>